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79" r:id="rId3"/>
    <p:sldId id="281" r:id="rId4"/>
    <p:sldId id="282" r:id="rId5"/>
    <p:sldId id="283" r:id="rId6"/>
    <p:sldId id="280" r:id="rId7"/>
    <p:sldId id="259" r:id="rId8"/>
    <p:sldId id="260" r:id="rId9"/>
    <p:sldId id="284" r:id="rId10"/>
    <p:sldId id="285" r:id="rId11"/>
    <p:sldId id="286" r:id="rId12"/>
    <p:sldId id="303" r:id="rId13"/>
    <p:sldId id="287" r:id="rId14"/>
    <p:sldId id="304" r:id="rId15"/>
    <p:sldId id="288" r:id="rId16"/>
    <p:sldId id="293" r:id="rId17"/>
    <p:sldId id="289" r:id="rId18"/>
    <p:sldId id="274" r:id="rId19"/>
    <p:sldId id="295" r:id="rId20"/>
    <p:sldId id="294" r:id="rId21"/>
    <p:sldId id="308" r:id="rId22"/>
    <p:sldId id="261" r:id="rId23"/>
    <p:sldId id="296" r:id="rId24"/>
    <p:sldId id="298" r:id="rId25"/>
    <p:sldId id="299" r:id="rId26"/>
    <p:sldId id="300" r:id="rId27"/>
    <p:sldId id="264" r:id="rId28"/>
    <p:sldId id="306" r:id="rId29"/>
    <p:sldId id="290" r:id="rId30"/>
    <p:sldId id="302" r:id="rId31"/>
    <p:sldId id="309" r:id="rId32"/>
    <p:sldId id="291" r:id="rId33"/>
    <p:sldId id="307" r:id="rId34"/>
    <p:sldId id="292" r:id="rId35"/>
    <p:sldId id="305" r:id="rId3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99FF"/>
    <a:srgbClr val="0066FF"/>
    <a:srgbClr val="009900"/>
    <a:srgbClr val="66FF3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3" autoAdjust="0"/>
    <p:restoredTop sz="94660"/>
  </p:normalViewPr>
  <p:slideViewPr>
    <p:cSldViewPr>
      <p:cViewPr>
        <p:scale>
          <a:sx n="75" d="100"/>
          <a:sy n="75" d="100"/>
        </p:scale>
        <p:origin x="-5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2427-AB19-4C8F-8C58-B445245A5F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7D44-5711-4B8A-BC7C-78453AA3DD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A3AD-43E5-48AB-A4B0-F98B04AE88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4397-B624-4AB0-A43A-9D175D626B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DC97-61D7-4B73-8CD2-04A04F6988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F816-3995-4A21-A59F-30291011B3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03A7-9001-4AE5-BD84-6587A28C69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DC7F-8EDD-401F-B0DE-60B0A5BDBD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BEEA-DB6C-4097-8BC6-606382A3C6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A27C5-7A83-457D-A929-D9BBC7601E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7B6D-A28F-47AE-B3E7-33189E8D3A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0047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2E27737-EDF8-424E-BADE-33140FF2EA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2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9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3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000" smtClean="0">
                <a:solidFill>
                  <a:srgbClr val="CC99FF"/>
                </a:solidFill>
                <a:latin typeface="Verdana" pitchFamily="34" charset="0"/>
              </a:rPr>
              <a:t>Fußball-Weltmeisterschaften</a:t>
            </a:r>
            <a:br>
              <a:rPr lang="de-DE" altLang="de-DE" sz="4000" smtClean="0">
                <a:solidFill>
                  <a:srgbClr val="CC99FF"/>
                </a:solidFill>
                <a:latin typeface="Verdana" pitchFamily="34" charset="0"/>
              </a:rPr>
            </a:br>
            <a:r>
              <a:rPr lang="de-DE" altLang="de-DE" sz="4000" smtClean="0">
                <a:solidFill>
                  <a:srgbClr val="CC99FF"/>
                </a:solidFill>
                <a:latin typeface="Verdana" pitchFamily="34" charset="0"/>
              </a:rPr>
              <a:t>1930 - 2014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628775"/>
            <a:ext cx="7777162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smtClean="0">
                <a:solidFill>
                  <a:srgbClr val="FF33CC"/>
                </a:solidFill>
                <a:latin typeface="Verdana" pitchFamily="34" charset="0"/>
              </a:rPr>
              <a:t>mit den Briefmarken der Gastgeber-Länder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7088" y="2349500"/>
            <a:ext cx="741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11188" y="5949950"/>
            <a:ext cx="820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folHlink"/>
                </a:solidFill>
              </a:rPr>
              <a:t>Württembergischer Philatelistenverein – Sammlergruppe Weinstadt – 6/2014</a:t>
            </a:r>
            <a:endParaRPr lang="de-DE" altLang="de-DE" sz="1800">
              <a:solidFill>
                <a:schemeClr val="folHlink"/>
              </a:solidFill>
              <a:latin typeface="Verdana" pitchFamily="34" charset="0"/>
            </a:endParaRPr>
          </a:p>
        </p:txBody>
      </p:sp>
      <p:pic>
        <p:nvPicPr>
          <p:cNvPr id="2054" name="Picture 7" descr="Stamp_Germany_2004_MiNr2386_FI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781300"/>
            <a:ext cx="43926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320px-Jules_rim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08275"/>
            <a:ext cx="1563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9. 	1970	Mexiko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(9), Südamerika (3), Nord-/Mittelamerika (2),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(1) , Asien/Ozeanien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2 Finalrunden (Viertel-, Halbfinale), Endspiel,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5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England (4:2 n.V. Finalsieg gegen Deutschland)</a:t>
            </a:r>
          </a:p>
        </p:txBody>
      </p:sp>
      <p:pic>
        <p:nvPicPr>
          <p:cNvPr id="11268" name="Picture 7" descr="WM1970_mex1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357563"/>
            <a:ext cx="1701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WM1970_mex1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213100"/>
            <a:ext cx="2374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WM1970_mex13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724400"/>
            <a:ext cx="23034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mex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60350"/>
            <a:ext cx="1439862" cy="82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5148263" y="6165850"/>
            <a:ext cx="1439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Mi-Nr.1366-1368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10. 	1974	Deutschland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(9), Südamerika (4),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(1) , Asien/Ozeanien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2 Finalgruppen, Endspiel,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9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Deutschland (2:1 Finalsieg gegen Niederlande)</a:t>
            </a:r>
          </a:p>
        </p:txBody>
      </p:sp>
      <p:pic>
        <p:nvPicPr>
          <p:cNvPr id="12292" name="Picture 6" descr="94VOON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573463"/>
            <a:ext cx="302418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3UN56X4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73463"/>
            <a:ext cx="295116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flagge-deutsch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88913"/>
            <a:ext cx="1295400" cy="776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6156325" y="5516563"/>
            <a:ext cx="122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Mi-Nr.811-812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11. 	1978	Argentinien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(10), Südamerika (3),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(1) , Asien/Ozeanien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2 Finalgruppen, Endspiel,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5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Argentinien (3:1 n.V.Finalsieg gegen Niederlande)</a:t>
            </a:r>
          </a:p>
        </p:txBody>
      </p:sp>
      <p:pic>
        <p:nvPicPr>
          <p:cNvPr id="13316" name="Picture 6" descr="wm1978_7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068638"/>
            <a:ext cx="1873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wm1978_7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429000"/>
            <a:ext cx="2540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wm1978_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068638"/>
            <a:ext cx="18430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flagge-argentinien-flagge-rechteckig-70x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88913"/>
            <a:ext cx="1223963" cy="81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6084888" y="5229225"/>
            <a:ext cx="194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Mi-Nr.1299, 1322-1323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11. 	1978	Argentinien</a:t>
            </a:r>
          </a:p>
        </p:txBody>
      </p:sp>
      <p:pic>
        <p:nvPicPr>
          <p:cNvPr id="14339" name="Picture 5" descr="WM1978_arge-1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868863"/>
            <a:ext cx="324008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wm1978_78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57338"/>
            <a:ext cx="3168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wm1978_78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213100"/>
            <a:ext cx="31686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wm1978_78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213100"/>
            <a:ext cx="324008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flagge-argentinien-flagge-rechteckig-70x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88913"/>
            <a:ext cx="1296988" cy="86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4" name="Picture 14" descr="wm1978_78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4868863"/>
            <a:ext cx="31686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wm1978_78-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1597025"/>
            <a:ext cx="32400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5508625" y="587692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Mi-Nr.427</a:t>
            </a:r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2195513" y="6381750"/>
            <a:ext cx="194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Mi-Nr.1326-1330</a:t>
            </a:r>
          </a:p>
        </p:txBody>
      </p:sp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5940425" y="6381750"/>
            <a:ext cx="194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Mi-Nr.1340-1344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11. 	1978	Argentinien</a:t>
            </a:r>
          </a:p>
        </p:txBody>
      </p:sp>
      <p:pic>
        <p:nvPicPr>
          <p:cNvPr id="15363" name="Picture 7" descr="wm1978-bl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44675"/>
            <a:ext cx="576103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flagge-argentinien-flagge-rechteckig-70x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88913"/>
            <a:ext cx="1223963" cy="81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5076825" y="5734050"/>
            <a:ext cx="194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Mi-Nr.1344 (Block 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12. 	1982	Spanien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24 Nationen aus Europa (14), Südamerika (4), Nord-/Mittelamerika (2),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(2) , Asien (1), Ozeanien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2 Gruppenrunden (6x4 und 4x3), Halbfinale, 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13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Italien (3:1 Finalsieg gegen Deuschland)</a:t>
            </a:r>
          </a:p>
        </p:txBody>
      </p:sp>
      <p:pic>
        <p:nvPicPr>
          <p:cNvPr id="16388" name="Picture 6" descr="Spanien_198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141663"/>
            <a:ext cx="17287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Spanien_198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1728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Spanien_1981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213100"/>
            <a:ext cx="1828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Spanien_1981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500438"/>
            <a:ext cx="2540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Spanien_1982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213100"/>
            <a:ext cx="1816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flagge-spani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260350"/>
            <a:ext cx="1223963" cy="849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7451725" y="5805488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Mi-Nr.2533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5435600" y="537368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Mi-Nr.2496-2497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684213" y="587692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Mi-Nr.2462-2463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12. 	1982	Spanien</a:t>
            </a:r>
          </a:p>
        </p:txBody>
      </p:sp>
      <p:pic>
        <p:nvPicPr>
          <p:cNvPr id="17411" name="Picture 9" descr="Spanien_1982_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64087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flagge-span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88913"/>
            <a:ext cx="1223963" cy="849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5795963" y="5876925"/>
            <a:ext cx="1871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Mi-Nr.2550 (Block 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13. 	1986	Mexiko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532812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24 Nationen aus Europa (14), Südamerika (4), Nord-/Mittelamerika (2),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(2) , Asien (2)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6 Gruppen zu 4, erstmals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9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Argentinien (3:2 Finalsieg gegen Deutschland)</a:t>
            </a:r>
          </a:p>
        </p:txBody>
      </p:sp>
      <p:pic>
        <p:nvPicPr>
          <p:cNvPr id="18436" name="Picture 7" descr="WM1986_mex-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284538"/>
            <a:ext cx="180022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WM1986_mex-1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357563"/>
            <a:ext cx="17287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WM1986_mex-19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941888"/>
            <a:ext cx="17287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WM1986_mex-2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868863"/>
            <a:ext cx="18002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WM1986_mex-2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3429000"/>
            <a:ext cx="12096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WM1986_mex-20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3429000"/>
            <a:ext cx="12017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 descr="WM1986_mex-20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5013325"/>
            <a:ext cx="12255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WM1986_mex-2020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5013325"/>
            <a:ext cx="12176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 descr="mexic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260350"/>
            <a:ext cx="1368425" cy="78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6877050" y="6453188"/>
            <a:ext cx="1439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Mi-Nr.1985-1989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1547813" y="6381750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Mi-Nr.1971-1972</a:t>
            </a:r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3635375" y="6381750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Mi-Nr.1919-1920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14. 	1990		Italien</a:t>
            </a:r>
          </a:p>
        </p:txBody>
      </p:sp>
      <p:pic>
        <p:nvPicPr>
          <p:cNvPr id="19459" name="Picture 12" descr="Flag_of_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33375"/>
            <a:ext cx="1150938" cy="766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59787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24 Nationen aus Europa (14), Südamerika (4), Nord-/Mittelamerika (2), Afrika (2) , Asien (2)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6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12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Argentinien (3:2 Finalsieg gegen Deuschland)</a:t>
            </a:r>
          </a:p>
        </p:txBody>
      </p:sp>
      <p:sp>
        <p:nvSpPr>
          <p:cNvPr id="19461" name="Rectangle 25"/>
          <p:cNvSpPr>
            <a:spLocks noChangeArrowheads="1"/>
          </p:cNvSpPr>
          <p:nvPr/>
        </p:nvSpPr>
        <p:spPr bwMode="auto">
          <a:xfrm>
            <a:off x="2771775" y="5445125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Mi-Nr.2049</a:t>
            </a:r>
          </a:p>
        </p:txBody>
      </p:sp>
      <p:pic>
        <p:nvPicPr>
          <p:cNvPr id="19462" name="Picture 26" descr="Italien-1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789363"/>
            <a:ext cx="21605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7" descr="Italien-1990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1481137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28"/>
          <p:cNvSpPr>
            <a:spLocks noChangeArrowheads="1"/>
          </p:cNvSpPr>
          <p:nvPr/>
        </p:nvSpPr>
        <p:spPr bwMode="auto">
          <a:xfrm>
            <a:off x="5076825" y="5445125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14. 	1990		Italien</a:t>
            </a:r>
          </a:p>
        </p:txBody>
      </p:sp>
      <p:pic>
        <p:nvPicPr>
          <p:cNvPr id="20483" name="Picture 3" descr="Flag_of_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04813"/>
            <a:ext cx="1223962" cy="815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435600" y="58054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folHlink"/>
                </a:solidFill>
              </a:rPr>
              <a:t>Gruppe B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1403350" y="58769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folHlink"/>
                </a:solidFill>
              </a:rPr>
              <a:t>Gruppe A</a:t>
            </a:r>
          </a:p>
        </p:txBody>
      </p:sp>
      <p:pic>
        <p:nvPicPr>
          <p:cNvPr id="20486" name="Picture 12" descr="Italien_1990_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00213"/>
            <a:ext cx="370998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Italien_1990_Bloc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00213"/>
            <a:ext cx="36687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6084888" y="6308725"/>
            <a:ext cx="23034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Mi-Nr.2105-2140 (Blocks 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1. 	1930		Uruguay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675687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13 Nationen aus Europa (4), Nord-/Mittelamerika (2), Südamerika (7)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Gruppen(3x3,1x4), Halbfinale, Finale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 Spielort Montevideo mit 3 Stadien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Uruguay (4:2 Finalsieg gegen Argentinien)  </a:t>
            </a:r>
          </a:p>
        </p:txBody>
      </p:sp>
      <p:pic>
        <p:nvPicPr>
          <p:cNvPr id="3076" name="Picture 10" descr="Uruguay1930_para-4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357563"/>
            <a:ext cx="280828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WM1930_urug-1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357563"/>
            <a:ext cx="17065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flagge-uruguay-flagge-rechteckig-70x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33375"/>
            <a:ext cx="1368425" cy="912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547813" y="5734050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Erinnerungs-Marke Paraguay 1988</a:t>
            </a: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5508625" y="5734050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Emblem Uruguay 1979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14. 	1990		Italien</a:t>
            </a:r>
          </a:p>
        </p:txBody>
      </p:sp>
      <p:pic>
        <p:nvPicPr>
          <p:cNvPr id="21507" name="Picture 3" descr="Flag_of_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150938" cy="766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508" name="Picture 5" descr="Italien_1990_Bloc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1484313"/>
            <a:ext cx="37576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Italien_1990_Block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484313"/>
            <a:ext cx="37179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547813" y="56610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folHlink"/>
                </a:solidFill>
              </a:rPr>
              <a:t>Gruppe C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5435600" y="573405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folHlink"/>
                </a:solidFill>
              </a:rPr>
              <a:t>Gruppe D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6156325" y="6237288"/>
            <a:ext cx="223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Mi-Nr.2105-2140 (Blocks 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14. 	1990		Italien</a:t>
            </a:r>
          </a:p>
        </p:txBody>
      </p:sp>
      <p:pic>
        <p:nvPicPr>
          <p:cNvPr id="22531" name="Picture 3" descr="Flag_of_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150938" cy="766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2" name="Picture 4" descr="Italien_1990_Block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00213"/>
            <a:ext cx="386873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08625" y="594995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folHlink"/>
                </a:solidFill>
              </a:rPr>
              <a:t>Gruppe F</a:t>
            </a:r>
          </a:p>
        </p:txBody>
      </p:sp>
      <p:pic>
        <p:nvPicPr>
          <p:cNvPr id="22534" name="Picture 6" descr="Italien_1990_Block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700213"/>
            <a:ext cx="37703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47813" y="594995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folHlink"/>
                </a:solidFill>
              </a:rPr>
              <a:t>Gruppe E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227763" y="6381750"/>
            <a:ext cx="2376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Mi-Nr.2105-2140 (Blocks 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69325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15.   1994  		USA</a:t>
            </a:r>
          </a:p>
        </p:txBody>
      </p:sp>
      <p:pic>
        <p:nvPicPr>
          <p:cNvPr id="23555" name="Picture 13" descr="150px-Flag_of_the_United_States_(Panton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4398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604250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24 Nationen aus Europa (13), Südamerika (4), Nord-/Mittelamerika (2),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(3) , Asien (2)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6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9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Brasilien (0:0, 3:2 i.E. gegen Italien)</a:t>
            </a:r>
          </a:p>
        </p:txBody>
      </p:sp>
      <p:pic>
        <p:nvPicPr>
          <p:cNvPr id="23557" name="Picture 21" descr="WM1994_usa-2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500438"/>
            <a:ext cx="143033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2" descr="WM1994_usa-2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500438"/>
            <a:ext cx="1419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3" descr="WM1994_usa-2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500438"/>
            <a:ext cx="140811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24"/>
          <p:cNvSpPr>
            <a:spLocks noChangeArrowheads="1"/>
          </p:cNvSpPr>
          <p:nvPr/>
        </p:nvSpPr>
        <p:spPr bwMode="auto">
          <a:xfrm>
            <a:off x="5076825" y="6021388"/>
            <a:ext cx="2087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Mi-Nr.2457-2459 (Block33)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69325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15.   1994  		USA</a:t>
            </a:r>
          </a:p>
        </p:txBody>
      </p:sp>
      <p:pic>
        <p:nvPicPr>
          <p:cNvPr id="24579" name="Picture 3" descr="150px-Flag_of_the_United_States_(Panton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5113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WM1994_usa-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00213"/>
            <a:ext cx="59753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5076825" y="6021388"/>
            <a:ext cx="2087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Mi-Nr.2457-2459 (Block33)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16. 	1998		Frankreich</a:t>
            </a:r>
          </a:p>
        </p:txBody>
      </p:sp>
      <p:pic>
        <p:nvPicPr>
          <p:cNvPr id="25603" name="Picture 3" descr="Flag_of_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223963" cy="817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60425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32 Nationen aus Europa (15), Südamerika (5), Nord-/Mittelamerika (3),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(5) , Asien (4)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10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Frankreich (3:0 Finalsieg gegen Brasilien)</a:t>
            </a:r>
          </a:p>
        </p:txBody>
      </p:sp>
      <p:pic>
        <p:nvPicPr>
          <p:cNvPr id="25605" name="Picture 5" descr="WM1998_f-3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00438"/>
            <a:ext cx="16160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WM1998_f-32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00438"/>
            <a:ext cx="1625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WM1998Fra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500438"/>
            <a:ext cx="16700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WM1998Fra98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716338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4859338" y="5661025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3270-3271</a:t>
            </a:r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1476375" y="5734050"/>
            <a:ext cx="1008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3126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7451725" y="55895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3278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16. 	1998		Frankreich</a:t>
            </a:r>
          </a:p>
        </p:txBody>
      </p:sp>
      <p:pic>
        <p:nvPicPr>
          <p:cNvPr id="26627" name="Picture 3" descr="Flag_of_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223962" cy="81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60425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32 Nationen aus Europa (15), Südamerika (5), Nord-/Mittelamerika (3),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(5) , Asien (4)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10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Frankreich (3:0 Finalsieg gegen Brasilien)</a:t>
            </a:r>
          </a:p>
        </p:txBody>
      </p:sp>
      <p:pic>
        <p:nvPicPr>
          <p:cNvPr id="26629" name="Picture 8" descr="WM1998Fra9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3419475"/>
            <a:ext cx="1428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WM1998Fra96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357563"/>
            <a:ext cx="1573212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WM1998Fra96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357563"/>
            <a:ext cx="15668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WM1998Fra96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357563"/>
            <a:ext cx="15652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 descr="WM1998Fra96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357563"/>
            <a:ext cx="15668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6588125" y="5661025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3154-3157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16. 	1998		Frankreich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60425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32 Nationen aus Europa (15), Südamerika (5), Nord-/Mittelamerika (3),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(5) , Asien (4)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10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Frankreich (3:0 Finalsieg gegen Brasilien)</a:t>
            </a:r>
          </a:p>
        </p:txBody>
      </p:sp>
      <p:pic>
        <p:nvPicPr>
          <p:cNvPr id="27652" name="Picture 5" descr="WM1998Fra9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3419475"/>
            <a:ext cx="1428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WM1998Fra9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357563"/>
            <a:ext cx="1663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WM1998Fra97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429000"/>
            <a:ext cx="16208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WM1998Fra97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429000"/>
            <a:ext cx="1612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3" descr="WM1998Fra97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429000"/>
            <a:ext cx="1631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4" descr="Flag_of_Fra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188913"/>
            <a:ext cx="1223962" cy="817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6804025" y="5805488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3218-3221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17. 	2002		Japan/Südkorea</a:t>
            </a:r>
          </a:p>
        </p:txBody>
      </p:sp>
      <p:pic>
        <p:nvPicPr>
          <p:cNvPr id="28675" name="Picture 12" descr="Flag_of_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3375"/>
            <a:ext cx="1152525" cy="76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60425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32 Nationen aus Europa (15), Südamerika (5), Nord-/Mittelamerika (3),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(5) , Asien (4)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20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Brasilien (2:0 Finalsieg gegen Deutschland)</a:t>
            </a:r>
          </a:p>
        </p:txBody>
      </p:sp>
      <p:pic>
        <p:nvPicPr>
          <p:cNvPr id="28677" name="Picture 15" descr="WM2002_kors-2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00438"/>
            <a:ext cx="18573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6" descr="WM2002_japa-3348-3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500438"/>
            <a:ext cx="28813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flagge-suedkorea-flagge-rechteckig-70x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333375"/>
            <a:ext cx="1152525" cy="76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2843213" y="5516563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3348-3349</a:t>
            </a:r>
          </a:p>
        </p:txBody>
      </p:sp>
      <p:sp>
        <p:nvSpPr>
          <p:cNvPr id="28681" name="Rectangle 19"/>
          <p:cNvSpPr>
            <a:spLocks noChangeArrowheads="1"/>
          </p:cNvSpPr>
          <p:nvPr/>
        </p:nvSpPr>
        <p:spPr bwMode="auto">
          <a:xfrm>
            <a:off x="5795963" y="544512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2247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17. 	2002		Japan/Südkorea</a:t>
            </a:r>
          </a:p>
        </p:txBody>
      </p:sp>
      <p:pic>
        <p:nvPicPr>
          <p:cNvPr id="29699" name="Picture 3" descr="Flag_of_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3375"/>
            <a:ext cx="1152525" cy="76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0" name="Picture 7" descr="flagge-suedkorea-flagge-rechteckig-70x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333375"/>
            <a:ext cx="1152525" cy="76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1" name="Picture 8" descr="WM2002_kors-2290-2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341438"/>
            <a:ext cx="4516438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443663" y="5876925"/>
            <a:ext cx="1512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2290-2313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18. 	2006		Deutschland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60425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32 Nationen aus Europa (14), Südamerika (4), Nord-/Mittelamerika (4),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(5) , Asien (4), Ozeanien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12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Italien (1:1,1:1 n.V., 5:3 i.E. gegen Frankreich)</a:t>
            </a:r>
          </a:p>
        </p:txBody>
      </p:sp>
      <p:pic>
        <p:nvPicPr>
          <p:cNvPr id="30724" name="Picture 15" descr="flagge-deutsch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333375"/>
            <a:ext cx="1295400" cy="77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5" name="Picture 16" descr="Deutschland-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789363"/>
            <a:ext cx="26638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7" descr="Deutschland-2006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789363"/>
            <a:ext cx="26638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18"/>
          <p:cNvSpPr txBox="1">
            <a:spLocks noChangeArrowheads="1"/>
          </p:cNvSpPr>
          <p:nvPr/>
        </p:nvSpPr>
        <p:spPr bwMode="auto">
          <a:xfrm>
            <a:off x="3203575" y="5876925"/>
            <a:ext cx="345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aus Sporthilfe-Ausgabe 2005 (Mi-Nr. 2439-2440)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2. 	1934		Italien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675687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(12), Südamerika (2),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Afrika/Asien (1)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Viertelfinale, Halbfinale, Finale, Spiel um Platz 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Italien (2:1 Finalsieg gegen Tschechoslowakei)  </a:t>
            </a:r>
          </a:p>
        </p:txBody>
      </p:sp>
      <p:pic>
        <p:nvPicPr>
          <p:cNvPr id="4100" name="Picture 6" descr="WM1934_i-0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429000"/>
            <a:ext cx="37433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ag_of_It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33375"/>
            <a:ext cx="1223963" cy="815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219700" y="5661025"/>
            <a:ext cx="935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Mi-Nr. 480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18. 	2006		Deutschland</a:t>
            </a:r>
          </a:p>
        </p:txBody>
      </p:sp>
      <p:pic>
        <p:nvPicPr>
          <p:cNvPr id="31747" name="Picture 9" descr="flagge-deutsch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295400" cy="77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48" name="Picture 14" descr="WM2006_0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060575"/>
            <a:ext cx="24479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5" descr="WM2006_03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060575"/>
            <a:ext cx="23764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6" descr="WM2006_03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060575"/>
            <a:ext cx="23749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7" descr="WM2006_03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005263"/>
            <a:ext cx="244792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8" descr="WM2006_03-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4005263"/>
            <a:ext cx="2376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19"/>
          <p:cNvSpPr txBox="1">
            <a:spLocks noChangeArrowheads="1"/>
          </p:cNvSpPr>
          <p:nvPr/>
        </p:nvSpPr>
        <p:spPr bwMode="auto">
          <a:xfrm>
            <a:off x="3203575" y="5876925"/>
            <a:ext cx="345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Sporthilfe-Ausgabe 2003 (Mi-Nr. 2324-2328)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18. 	2006		Deutschland</a:t>
            </a:r>
          </a:p>
        </p:txBody>
      </p:sp>
      <p:pic>
        <p:nvPicPr>
          <p:cNvPr id="32771" name="Picture 3" descr="WM2006_brd-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73238"/>
            <a:ext cx="31765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WM2006_brd-2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22320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WM2006_brd-25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44675"/>
            <a:ext cx="21399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WM2006_brd-25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573463"/>
            <a:ext cx="22320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WM2006_brd-25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573463"/>
            <a:ext cx="216058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flagge-deutsch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33375"/>
            <a:ext cx="1295400" cy="77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042988" y="5157788"/>
            <a:ext cx="3817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aus Sporthilfe-Ausgabe 2006 (Mi-Nr. 2517-2521)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011863" y="6237288"/>
            <a:ext cx="2160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2517-2521 (Block 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19. 	2010		Südafrika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60425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32 Nationen aus Europa (13), Südamerika (5), Nord-/Mittelamerika (3),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 (6) , Asien (4), Ozeanien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10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Spanien (1:0 Finalsieg gegen Niederlande)</a:t>
            </a:r>
          </a:p>
        </p:txBody>
      </p:sp>
      <p:pic>
        <p:nvPicPr>
          <p:cNvPr id="33796" name="Picture 6" descr="WM2010_safr-1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646488"/>
            <a:ext cx="19446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WM2010_safr-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644900"/>
            <a:ext cx="1944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WM2010_safr-1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16338"/>
            <a:ext cx="1873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flagge-suedafrika-flagge-rechteckig-70x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60350"/>
            <a:ext cx="1366838" cy="91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867400" y="5661025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Mi-Nr. 1944-1946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19. 	2010		Südafrika</a:t>
            </a:r>
          </a:p>
        </p:txBody>
      </p:sp>
      <p:pic>
        <p:nvPicPr>
          <p:cNvPr id="34819" name="Picture 7" descr="flagge-suedafrika-flagge-rechteckig-70x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368425" cy="912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4820" name="Picture 9" descr="Südafrika2010_1959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341438"/>
            <a:ext cx="5976938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7235825" y="6021388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 1915-1923 (Kleinbogen)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20. 	2014		Brasilien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561262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32 Nationen aus Europa (13), Südamerika (6), Afrika (5) 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Nord-/Mittelamerika (4), Asien (4)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Gruppen à 4, 3 Finalrunden (Achtel-,Viertel-,Halbfinale)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Finale,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12 Spielorte</a:t>
            </a:r>
          </a:p>
        </p:txBody>
      </p:sp>
      <p:pic>
        <p:nvPicPr>
          <p:cNvPr id="35844" name="Picture 6" descr="flagge-brasilien-flagge-rechteckig-70x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36538"/>
            <a:ext cx="1368425" cy="91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258888" y="5661025"/>
            <a:ext cx="78851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sz="4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Weltmeister ___________</a:t>
            </a:r>
          </a:p>
        </p:txBody>
      </p:sp>
      <p:pic>
        <p:nvPicPr>
          <p:cNvPr id="35846" name="Picture 11" descr="flagge-deutsch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57563"/>
            <a:ext cx="2449512" cy="1468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847" name="Picture 12" descr="flagge-argentinien-flagge-rechteckig-70x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284538"/>
            <a:ext cx="2232025" cy="148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187450" y="5084763"/>
            <a:ext cx="59023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de-DE" altLang="de-DE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Finale Deutschland-Argentinien    __  :  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20. 	2014		Brasilien</a:t>
            </a:r>
          </a:p>
        </p:txBody>
      </p:sp>
      <p:pic>
        <p:nvPicPr>
          <p:cNvPr id="36867" name="Picture 5" descr="flagge-brasilien-flagge-rechteckig-70x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36538"/>
            <a:ext cx="1368425" cy="91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68" name="Picture 6" descr="WM2014_bras-4129-4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41438"/>
            <a:ext cx="33210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7524750" y="5445125"/>
            <a:ext cx="1439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Plakate der Austragungsorte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(Mi-Nr. 4127-4138</a:t>
            </a:r>
            <a:br>
              <a:rPr lang="de-DE" altLang="de-DE">
                <a:solidFill>
                  <a:srgbClr val="FF33CC"/>
                </a:solidFill>
              </a:rPr>
            </a:br>
            <a:r>
              <a:rPr lang="de-DE" altLang="de-DE">
                <a:solidFill>
                  <a:srgbClr val="FF33CC"/>
                </a:solidFill>
              </a:rPr>
              <a:t>12-er Block)</a:t>
            </a:r>
          </a:p>
        </p:txBody>
      </p:sp>
      <p:pic>
        <p:nvPicPr>
          <p:cNvPr id="36870" name="Picture 11" descr="WM2014_bras-4127-4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341438"/>
            <a:ext cx="33401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3. 	1938		Frankreich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675687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(13), Südamerika (1),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Afrika/Asien (1)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Viertelfinale, Halbfinale, Finale, Spiel um Platz 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11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Italien (4:2 Finalsieg gegen Ungarn)  </a:t>
            </a:r>
          </a:p>
        </p:txBody>
      </p:sp>
      <p:pic>
        <p:nvPicPr>
          <p:cNvPr id="5124" name="Picture 5" descr="WM1938_f-0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429000"/>
            <a:ext cx="36718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Flag_of_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217613" cy="811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508625" y="587692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Mi-Nr.427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4. 	1950		Brasilien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13 Nationen aus Europa (6), Südamerika (5), Nord-/Mittelamerika (2)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 (1x4,2x3,1x2), jeweilige Sieger in Finalrunde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8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Uruguay (2:1 Gruppensieg gegen Brasilien)  </a:t>
            </a:r>
          </a:p>
        </p:txBody>
      </p:sp>
      <p:pic>
        <p:nvPicPr>
          <p:cNvPr id="6148" name="Picture 6" descr="WM1950_bras-0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997200"/>
            <a:ext cx="18875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WM1950_bras-0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284538"/>
            <a:ext cx="25923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WM1950_bras-07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997200"/>
            <a:ext cx="18669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flagge-brasilien-flagge-rechteckig-70x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60350"/>
            <a:ext cx="1296988" cy="865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156325" y="5805488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CC"/>
                </a:solidFill>
              </a:rPr>
              <a:t>Mi-Nr.752-754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5. 	1954		Schweiz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820150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(12), Südamerika (2),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Afrika/Asien (1)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2 Finalrunden (Viertel-, Halbfinale), Endspiel, Spiel um 3.Platz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6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Deutschland (3:2 Finalsieg gegen Ungarn)  </a:t>
            </a:r>
          </a:p>
        </p:txBody>
      </p:sp>
      <p:pic>
        <p:nvPicPr>
          <p:cNvPr id="7172" name="Picture 4" descr="Flag_of_Switz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936625" cy="93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3" name="Picture 6" descr="WQ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429000"/>
            <a:ext cx="26638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4643438" y="515778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Mi-Nr.596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1052512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chemeClr val="hlink"/>
                </a:solidFill>
              </a:rPr>
              <a:t>6. 	1958		 Schweden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1512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(12), Südamerika (2),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Afrika/Asien (1)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2 Finalrunden (Viertel-, Halbfinale), Endspiel, Spiel um Platz 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12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Brasilien (5:2 Finalsieg über Schweden) </a:t>
            </a:r>
          </a:p>
        </p:txBody>
      </p:sp>
      <p:pic>
        <p:nvPicPr>
          <p:cNvPr id="8196" name="Picture 14" descr="WM1958_s-0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500438"/>
            <a:ext cx="2303463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5" descr="flagge-schweden-flagge-rechteckig-85x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33375"/>
            <a:ext cx="1368425" cy="819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16" descr="EH3-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500438"/>
            <a:ext cx="23050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 descr="EH6-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500438"/>
            <a:ext cx="23050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8"/>
          <p:cNvSpPr>
            <a:spLocks noChangeArrowheads="1"/>
          </p:cNvSpPr>
          <p:nvPr/>
        </p:nvSpPr>
        <p:spPr bwMode="auto">
          <a:xfrm>
            <a:off x="6877050" y="5373688"/>
            <a:ext cx="1366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Mi-Nr.438-440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7. 	1962	   Chile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(12), Südamerika (2),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Afrika/Asien (1)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 2 Finalrunden (Viertel-, Halbfinale), Endspiel,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Brasilien (3:1 Finalsieg gegen Tschechoslowakei)</a:t>
            </a:r>
          </a:p>
        </p:txBody>
      </p:sp>
      <p:pic>
        <p:nvPicPr>
          <p:cNvPr id="9220" name="Picture 15" descr="WM1962_chil-0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284538"/>
            <a:ext cx="30241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6" descr="flagge-chile-flagge-rechteckig-85x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60350"/>
            <a:ext cx="1223963" cy="81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4787900" y="587692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altLang="de-DE" sz="3600" smtClean="0">
                <a:solidFill>
                  <a:schemeClr val="hlink"/>
                </a:solidFill>
              </a:rPr>
              <a:t>8. 	1966	England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16 Nationen aus Europa (10), Südamerika (4), Nord-/Mittelamerika (1),</a:t>
            </a:r>
            <a:br>
              <a:rPr lang="de-DE" altLang="de-DE" sz="2000" smtClean="0">
                <a:solidFill>
                  <a:srgbClr val="66FF33"/>
                </a:solidFill>
              </a:rPr>
            </a:br>
            <a:r>
              <a:rPr lang="de-DE" altLang="de-DE" sz="2000" smtClean="0">
                <a:solidFill>
                  <a:srgbClr val="66FF33"/>
                </a:solidFill>
              </a:rPr>
              <a:t>Afrika/Asien (1)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4 Gruppen, 2 Finalrunden (Viertel-, Halbfinale), Endspiel, Spiel um Platz 3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7 Spielorte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000" smtClean="0">
                <a:solidFill>
                  <a:srgbClr val="66FF33"/>
                </a:solidFill>
              </a:rPr>
              <a:t>Weltmeister England (4:2 n.V. Finalsieg gegen Deutschland)</a:t>
            </a:r>
          </a:p>
        </p:txBody>
      </p:sp>
      <p:pic>
        <p:nvPicPr>
          <p:cNvPr id="10244" name="Picture 6" descr="England_196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716338"/>
            <a:ext cx="259238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England_1966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16338"/>
            <a:ext cx="25193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flagge-england-flagge-rechteckig-85x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33375"/>
            <a:ext cx="1295400" cy="77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7164388" y="530066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FF33CC"/>
                </a:solidFill>
              </a:rPr>
              <a:t>Mi-Nr.422-424</a:t>
            </a:r>
          </a:p>
        </p:txBody>
      </p:sp>
      <p:pic>
        <p:nvPicPr>
          <p:cNvPr id="10248" name="Picture 10" descr="gb-04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284538"/>
            <a:ext cx="1212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webe">
  <a:themeElements>
    <a:clrScheme name="Geweb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Geweb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web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671</Words>
  <Application>Microsoft Office PowerPoint</Application>
  <PresentationFormat>Bildschirmpräsentation (4:3)</PresentationFormat>
  <Paragraphs>178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Tahoma</vt:lpstr>
      <vt:lpstr>Arial</vt:lpstr>
      <vt:lpstr>Wingdings</vt:lpstr>
      <vt:lpstr>Calibri</vt:lpstr>
      <vt:lpstr>Verdana</vt:lpstr>
      <vt:lpstr>Gewebe</vt:lpstr>
      <vt:lpstr>Fußball-Weltmeisterschaften 1930 - 2014</vt:lpstr>
      <vt:lpstr>1.  1930  Uruguay</vt:lpstr>
      <vt:lpstr>2.  1934  Italien</vt:lpstr>
      <vt:lpstr>3.  1938  Frankreich</vt:lpstr>
      <vt:lpstr>4.  1950  Brasilien</vt:lpstr>
      <vt:lpstr>5.  1954  Schweiz</vt:lpstr>
      <vt:lpstr>6.  1958   Schweden</vt:lpstr>
      <vt:lpstr>7.  1962    Chile</vt:lpstr>
      <vt:lpstr>8.  1966 England</vt:lpstr>
      <vt:lpstr>9.  1970 Mexiko</vt:lpstr>
      <vt:lpstr>10.  1974 Deutschland</vt:lpstr>
      <vt:lpstr>11.  1978 Argentinien</vt:lpstr>
      <vt:lpstr>11.  1978 Argentinien</vt:lpstr>
      <vt:lpstr>11.  1978 Argentinien</vt:lpstr>
      <vt:lpstr>12.  1982 Spanien</vt:lpstr>
      <vt:lpstr>12.  1982 Spanien</vt:lpstr>
      <vt:lpstr>13.  1986 Mexiko</vt:lpstr>
      <vt:lpstr>14.  1990  Italien</vt:lpstr>
      <vt:lpstr>14.  1990  Italien</vt:lpstr>
      <vt:lpstr>14.  1990  Italien</vt:lpstr>
      <vt:lpstr>14.  1990  Italien</vt:lpstr>
      <vt:lpstr>15.   1994    USA</vt:lpstr>
      <vt:lpstr>15.   1994    USA</vt:lpstr>
      <vt:lpstr>16.  1998  Frankreich</vt:lpstr>
      <vt:lpstr>16.  1998  Frankreich</vt:lpstr>
      <vt:lpstr>16.  1998  Frankreich</vt:lpstr>
      <vt:lpstr>17.  2002  Japan/Südkorea</vt:lpstr>
      <vt:lpstr>17.  2002  Japan/Südkorea</vt:lpstr>
      <vt:lpstr>18.  2006  Deutschland</vt:lpstr>
      <vt:lpstr>18.  2006  Deutschland</vt:lpstr>
      <vt:lpstr>18.  2006  Deutschland</vt:lpstr>
      <vt:lpstr>19.  2010  Südafrika</vt:lpstr>
      <vt:lpstr>19.  2010  Südafrika</vt:lpstr>
      <vt:lpstr>20.  2014  Brasilien</vt:lpstr>
      <vt:lpstr>20.  2014  Brasilien</vt:lpstr>
    </vt:vector>
  </TitlesOfParts>
  <Company>T-Systems International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Olympische Winterspiele 1948 - 2014</dc:title>
  <dc:creator>h.grenzdoerfer@gmail.com</dc:creator>
  <cp:lastModifiedBy>Helfert</cp:lastModifiedBy>
  <cp:revision>64</cp:revision>
  <dcterms:created xsi:type="dcterms:W3CDTF">2014-02-05T08:57:26Z</dcterms:created>
  <dcterms:modified xsi:type="dcterms:W3CDTF">2015-11-29T16:25:47Z</dcterms:modified>
</cp:coreProperties>
</file>